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30" r:id="rId3"/>
    <p:sldId id="331" r:id="rId4"/>
    <p:sldId id="332" r:id="rId5"/>
    <p:sldId id="335" r:id="rId6"/>
    <p:sldId id="338" r:id="rId7"/>
    <p:sldId id="333" r:id="rId8"/>
    <p:sldId id="334" r:id="rId9"/>
    <p:sldId id="337" r:id="rId10"/>
    <p:sldId id="336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40F2"/>
    <a:srgbClr val="9999FF"/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1149" autoAdjust="0"/>
  </p:normalViewPr>
  <p:slideViewPr>
    <p:cSldViewPr snapToGrid="0">
      <p:cViewPr varScale="1">
        <p:scale>
          <a:sx n="65" d="100"/>
          <a:sy n="65" d="100"/>
        </p:scale>
        <p:origin x="4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A034-4B36-456F-A02A-6C34272CD5B3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CDD8-7843-47D5-A77C-64E994D292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94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CDD8-7843-47D5-A77C-64E994D2921D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6251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256/631/132" TargetMode="External"/><Relationship Id="rId2" Type="http://schemas.openxmlformats.org/officeDocument/2006/relationships/hyperlink" Target="https://learningapps.org/watch?v=pqe9x93d31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277" y="103240"/>
            <a:ext cx="7595420" cy="2872286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4: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much</a:t>
            </a:r>
            <a:r>
              <a:rPr lang="hr-HR" sz="6600" b="1" dirty="0" smtClean="0">
                <a:solidFill>
                  <a:srgbClr val="FF0000"/>
                </a:solidFill>
              </a:rPr>
              <a:t> to do,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little</a:t>
            </a:r>
            <a:r>
              <a:rPr lang="hr-HR" sz="6600" b="1" dirty="0" smtClean="0">
                <a:solidFill>
                  <a:srgbClr val="FF0000"/>
                </a:solidFill>
              </a:rPr>
              <a:t> time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Changing</a:t>
            </a:r>
            <a:r>
              <a:rPr lang="hr-HR" sz="6600" dirty="0" smtClean="0"/>
              <a:t> </a:t>
            </a:r>
            <a:r>
              <a:rPr lang="hr-HR" sz="6600" dirty="0" err="1" smtClean="0"/>
              <a:t>the</a:t>
            </a:r>
            <a:r>
              <a:rPr lang="hr-HR" sz="6600" dirty="0" smtClean="0"/>
              <a:t> </a:t>
            </a:r>
            <a:r>
              <a:rPr lang="hr-HR" sz="6600" dirty="0" err="1" smtClean="0"/>
              <a:t>world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768" y="1812699"/>
            <a:ext cx="8258365" cy="3084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3677" y="427703"/>
            <a:ext cx="11002297" cy="1384995"/>
          </a:xfrm>
          <a:prstGeom prst="rect">
            <a:avLst/>
          </a:prstGeom>
          <a:noFill/>
          <a:ln w="38100">
            <a:solidFill>
              <a:srgbClr val="5540F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Nakon što si poslušao/la ostale učenike i saznao više informacija o drugim dobrotvornim organizacijama, ispuni listić i dodijeli svoju donaciju onoj organizaciji koja ti se najviše svidjela. 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51710" y="4897149"/>
            <a:ext cx="11533239" cy="1815882"/>
          </a:xfrm>
          <a:prstGeom prst="rect">
            <a:avLst/>
          </a:prstGeom>
          <a:noFill/>
          <a:ln w="28575">
            <a:solidFill>
              <a:srgbClr val="5540F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Nadopuni rečenicu.</a:t>
            </a:r>
          </a:p>
          <a:p>
            <a:endParaRPr lang="hr-HR" sz="2800" i="1" dirty="0" smtClean="0"/>
          </a:p>
          <a:p>
            <a:r>
              <a:rPr lang="hr-HR" sz="2800" dirty="0" smtClean="0"/>
              <a:t>I </a:t>
            </a:r>
            <a:r>
              <a:rPr lang="hr-HR" sz="2800" dirty="0" err="1" smtClean="0"/>
              <a:t>decided</a:t>
            </a:r>
            <a:r>
              <a:rPr lang="hr-HR" sz="2800" dirty="0" smtClean="0"/>
              <a:t> to </a:t>
            </a:r>
            <a:r>
              <a:rPr lang="hr-HR" sz="2800" dirty="0" err="1" smtClean="0"/>
              <a:t>help</a:t>
            </a:r>
            <a:r>
              <a:rPr lang="hr-HR" sz="2800" dirty="0" smtClean="0"/>
              <a:t> __________________, </a:t>
            </a:r>
            <a:r>
              <a:rPr lang="hr-HR" sz="2800" dirty="0" err="1" smtClean="0"/>
              <a:t>because</a:t>
            </a:r>
            <a:r>
              <a:rPr lang="hr-HR" sz="2800" dirty="0" smtClean="0"/>
              <a:t> __________________.</a:t>
            </a:r>
            <a:br>
              <a:rPr lang="hr-HR" sz="2800" dirty="0" smtClean="0"/>
            </a:br>
            <a:r>
              <a:rPr lang="hr-HR" sz="2800" i="1" dirty="0" smtClean="0"/>
              <a:t>Odlučio/la sam pomoći __________________, jer ____________________.</a:t>
            </a:r>
            <a:endParaRPr lang="hr-HR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300748" y="2521974"/>
            <a:ext cx="6784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smtClean="0">
                <a:solidFill>
                  <a:srgbClr val="FF0000"/>
                </a:solidFill>
              </a:rPr>
              <a:t>Ovo je moj način pomoći (zaokruži točnu opciju)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00748" y="2985591"/>
            <a:ext cx="1684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i="1" dirty="0" smtClean="0">
                <a:solidFill>
                  <a:srgbClr val="FF0000"/>
                </a:solidFill>
              </a:rPr>
              <a:t>Ja sam volonter.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59961" y="3231249"/>
            <a:ext cx="3538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i="1" dirty="0" smtClean="0">
                <a:solidFill>
                  <a:srgbClr val="FF0000"/>
                </a:solidFill>
              </a:rPr>
              <a:t>Doniram novac: _________ (iznos)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15820" y="3941370"/>
            <a:ext cx="7505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i="1" dirty="0" smtClean="0">
                <a:solidFill>
                  <a:srgbClr val="FF0000"/>
                </a:solidFill>
              </a:rPr>
              <a:t>Doniram: _____________________  ( npr.: odjeća, hrana, deke, školski pribor.)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00748" y="4466825"/>
            <a:ext cx="1445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i="1" dirty="0" smtClean="0">
                <a:solidFill>
                  <a:srgbClr val="FF0000"/>
                </a:solidFill>
              </a:rPr>
              <a:t>Nešto drugo: </a:t>
            </a:r>
            <a:endParaRPr lang="hr-HR" i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94301" y="2122146"/>
            <a:ext cx="198868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sr-Latn-R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i="1" dirty="0" smtClean="0">
                <a:solidFill>
                  <a:srgbClr val="FF0000"/>
                </a:solidFill>
              </a:rPr>
              <a:t>(naziv organizacije)</a:t>
            </a:r>
            <a:endParaRPr lang="hr-HR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00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2" grpId="0"/>
      <p:bldP spid="3" grpId="0"/>
      <p:bldP spid="6" grpId="0"/>
      <p:bldP spid="8" grpId="0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936013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15897" y="250723"/>
            <a:ext cx="6105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69.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852" y="1569623"/>
            <a:ext cx="874579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recognize</a:t>
            </a:r>
            <a:r>
              <a:rPr lang="hr-HR" sz="2800" dirty="0" smtClean="0"/>
              <a:t> </a:t>
            </a:r>
            <a:r>
              <a:rPr lang="hr-HR" sz="2800" dirty="0" err="1" smtClean="0"/>
              <a:t>any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these</a:t>
            </a:r>
            <a:r>
              <a:rPr lang="hr-HR" sz="2800" dirty="0" smtClean="0"/>
              <a:t> </a:t>
            </a:r>
            <a:r>
              <a:rPr lang="hr-HR" sz="2800" dirty="0" err="1" smtClean="0"/>
              <a:t>logos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Prepoznaješ li neke od ovih logotipa?</a:t>
            </a:r>
          </a:p>
          <a:p>
            <a:endParaRPr lang="hr-HR" sz="2800" i="1" dirty="0"/>
          </a:p>
          <a:p>
            <a:r>
              <a:rPr lang="hr-HR" sz="2800" dirty="0" err="1" smtClean="0"/>
              <a:t>What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a </a:t>
            </a:r>
            <a:r>
              <a:rPr lang="hr-HR" sz="2800" dirty="0" err="1" smtClean="0"/>
              <a:t>charity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Što je „</a:t>
            </a:r>
            <a:r>
              <a:rPr lang="hr-HR" sz="2800" i="1" dirty="0" err="1" smtClean="0"/>
              <a:t>charity</a:t>
            </a:r>
            <a:r>
              <a:rPr lang="hr-HR" sz="2800" i="1" dirty="0" smtClean="0"/>
              <a:t>”?</a:t>
            </a:r>
          </a:p>
          <a:p>
            <a:endParaRPr lang="hr-HR" sz="2800" i="1" dirty="0"/>
          </a:p>
          <a:p>
            <a:r>
              <a:rPr lang="hr-HR" sz="2800" dirty="0" smtClean="0"/>
              <a:t>Who do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err="1" smtClean="0"/>
              <a:t>help</a:t>
            </a:r>
            <a:r>
              <a:rPr lang="hr-HR" sz="2800" dirty="0" smtClean="0"/>
              <a:t>: </a:t>
            </a:r>
            <a:r>
              <a:rPr lang="hr-HR" sz="2800" dirty="0" err="1" smtClean="0"/>
              <a:t>children</a:t>
            </a:r>
            <a:r>
              <a:rPr lang="hr-HR" sz="2800" dirty="0" smtClean="0"/>
              <a:t>,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all</a:t>
            </a:r>
            <a:r>
              <a:rPr lang="hr-HR" sz="2800" dirty="0" smtClean="0"/>
              <a:t> </a:t>
            </a:r>
            <a:r>
              <a:rPr lang="hr-HR" sz="2800" dirty="0" err="1" smtClean="0"/>
              <a:t>ages</a:t>
            </a:r>
            <a:r>
              <a:rPr lang="hr-HR" sz="2800" dirty="0" smtClean="0"/>
              <a:t> </a:t>
            </a:r>
            <a:r>
              <a:rPr lang="hr-HR" sz="2800" dirty="0" err="1" smtClean="0"/>
              <a:t>or</a:t>
            </a:r>
            <a:r>
              <a:rPr lang="hr-HR" sz="2800" dirty="0" smtClean="0"/>
              <a:t> </a:t>
            </a:r>
            <a:r>
              <a:rPr lang="hr-HR" sz="2800" dirty="0" err="1" smtClean="0"/>
              <a:t>animals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Kome one pomažu: djeci, ljudima svih dobi ili životinjama?</a:t>
            </a:r>
          </a:p>
          <a:p>
            <a:endParaRPr lang="hr-HR" sz="2800" i="1" dirty="0"/>
          </a:p>
          <a:p>
            <a:r>
              <a:rPr lang="hr-HR" sz="2800" dirty="0" err="1" smtClean="0"/>
              <a:t>Does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school</a:t>
            </a:r>
            <a:r>
              <a:rPr lang="hr-HR" sz="2800" dirty="0" smtClean="0"/>
              <a:t> </a:t>
            </a:r>
            <a:r>
              <a:rPr lang="hr-HR" sz="2800" dirty="0" err="1" smtClean="0"/>
              <a:t>help</a:t>
            </a:r>
            <a:r>
              <a:rPr lang="hr-HR" sz="2800" dirty="0" smtClean="0"/>
              <a:t> </a:t>
            </a:r>
            <a:r>
              <a:rPr lang="hr-HR" sz="2800" dirty="0" err="1" smtClean="0"/>
              <a:t>any</a:t>
            </a:r>
            <a:r>
              <a:rPr lang="hr-HR" sz="2800" dirty="0" smtClean="0"/>
              <a:t> </a:t>
            </a:r>
            <a:r>
              <a:rPr lang="hr-HR" sz="2800" dirty="0" err="1" smtClean="0"/>
              <a:t>charities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Pomaže li tvoja škola dobrotvornim organizacijama?</a:t>
            </a:r>
            <a:endParaRPr lang="hr-HR" sz="28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098" y="1820347"/>
            <a:ext cx="6069902" cy="20127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404222" y="2032543"/>
            <a:ext cx="39623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>
                <a:solidFill>
                  <a:srgbClr val="5540F2"/>
                </a:solidFill>
              </a:rPr>
              <a:t>d</a:t>
            </a:r>
            <a:r>
              <a:rPr lang="hr-HR" sz="2600" i="1" dirty="0" smtClean="0">
                <a:solidFill>
                  <a:srgbClr val="5540F2"/>
                </a:solidFill>
              </a:rPr>
              <a:t>obrotvorna organizacija</a:t>
            </a:r>
            <a:endParaRPr lang="hr-HR" sz="2600" i="1" dirty="0">
              <a:solidFill>
                <a:srgbClr val="5540F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31" y="261527"/>
            <a:ext cx="10149449" cy="11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6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2400" y="1856452"/>
            <a:ext cx="2190904" cy="35937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544" y="1679472"/>
            <a:ext cx="5877973" cy="31638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6806" y="752168"/>
            <a:ext cx="8347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Pogledaj sliku iz članka. Odgovori na pitanja o </a:t>
            </a:r>
            <a:r>
              <a:rPr lang="hr-HR" sz="2800" i="1" dirty="0" err="1" smtClean="0"/>
              <a:t>Khloe</a:t>
            </a:r>
            <a:r>
              <a:rPr lang="hr-HR" sz="2800" i="1" dirty="0" smtClean="0"/>
              <a:t>.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218039" y="3030552"/>
            <a:ext cx="4085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Što vidiš na slici?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290599" y="3475260"/>
            <a:ext cx="4085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Tko je ta djevojčica?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914530" y="3936925"/>
            <a:ext cx="4085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Koliko ima godina?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871878" y="4649360"/>
            <a:ext cx="4981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Čime se bavi u slobodno vrijeme?</a:t>
            </a:r>
            <a:endParaRPr lang="hr-HR" sz="24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01" y="25708"/>
            <a:ext cx="4544504" cy="67293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36920" y="609600"/>
            <a:ext cx="59893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Scan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article</a:t>
            </a:r>
            <a:r>
              <a:rPr lang="hr-HR" sz="2800" dirty="0" smtClean="0"/>
              <a:t> to </a:t>
            </a:r>
            <a:r>
              <a:rPr lang="hr-HR" sz="2800" dirty="0" err="1" smtClean="0"/>
              <a:t>see</a:t>
            </a:r>
            <a:r>
              <a:rPr lang="hr-HR" sz="2800" dirty="0" smtClean="0"/>
              <a:t> </a:t>
            </a:r>
            <a:r>
              <a:rPr lang="hr-HR" sz="2800" dirty="0" err="1" smtClean="0"/>
              <a:t>if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were</a:t>
            </a:r>
            <a:r>
              <a:rPr lang="hr-HR" sz="2800" dirty="0" smtClean="0"/>
              <a:t> </a:t>
            </a:r>
            <a:r>
              <a:rPr lang="hr-HR" sz="2800" dirty="0" err="1" smtClean="0"/>
              <a:t>right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Letimično pročitaj članak i provjeri jesi li točno odgovorio/la na pitanja iz 2. zadatka.</a:t>
            </a:r>
            <a:endParaRPr lang="hr-HR" sz="28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1856" y="969708"/>
            <a:ext cx="3948336" cy="58370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90599" y="81988"/>
            <a:ext cx="6688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Ponovno pročitaj tekst i nadopuni obrazac informacijama iz teksta.</a:t>
            </a:r>
            <a:endParaRPr lang="hr-HR" sz="280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6994" y="91350"/>
            <a:ext cx="4496347" cy="66561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49396" y="783847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Khloe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20048" y="1307067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accent1">
                    <a:lumMod val="50000"/>
                  </a:schemeClr>
                </a:solidFill>
              </a:rPr>
              <a:t>Thompson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2005" y="1762555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36920" y="2233726"/>
            <a:ext cx="2162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accent1">
                    <a:lumMod val="50000"/>
                  </a:schemeClr>
                </a:solidFill>
              </a:rPr>
              <a:t>”</a:t>
            </a:r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Khloe</a:t>
            </a:r>
            <a:r>
              <a:rPr lang="hr-HR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Kares</a:t>
            </a:r>
            <a:r>
              <a:rPr lang="hr-HR" sz="2800" dirty="0" smtClean="0">
                <a:solidFill>
                  <a:schemeClr val="accent1">
                    <a:lumMod val="50000"/>
                  </a:schemeClr>
                </a:solidFill>
              </a:rPr>
              <a:t>”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94146" y="3222441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bags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68780" y="3706310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homeless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2288" y="4167540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family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20381" y="4626262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friends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31480" y="6116325"/>
            <a:ext cx="252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>
                <a:solidFill>
                  <a:schemeClr val="accent1">
                    <a:lumMod val="50000"/>
                  </a:schemeClr>
                </a:solidFill>
              </a:rPr>
              <a:t>g</a:t>
            </a:r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ive</a:t>
            </a:r>
            <a:r>
              <a:rPr lang="hr-HR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1">
                    <a:lumMod val="50000"/>
                  </a:schemeClr>
                </a:solidFill>
              </a:rPr>
              <a:t>toys</a:t>
            </a:r>
            <a:endParaRPr lang="hr-H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2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  <p:bldP spid="14" grpId="0"/>
      <p:bldP spid="14" grpId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92673" y="319670"/>
            <a:ext cx="8391986" cy="606319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think</a:t>
            </a:r>
            <a:r>
              <a:rPr lang="hr-HR" sz="2800" dirty="0" smtClean="0"/>
              <a:t> </a:t>
            </a:r>
            <a:r>
              <a:rPr lang="hr-HR" sz="2800" dirty="0" err="1" smtClean="0"/>
              <a:t>about</a:t>
            </a:r>
            <a:r>
              <a:rPr lang="hr-HR" sz="2800" dirty="0" smtClean="0"/>
              <a:t> </a:t>
            </a:r>
            <a:r>
              <a:rPr lang="hr-HR" sz="2800" dirty="0" err="1" smtClean="0"/>
              <a:t>Khloe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Što misliš o </a:t>
            </a:r>
            <a:r>
              <a:rPr lang="hr-HR" sz="2800" i="1" dirty="0" err="1" smtClean="0"/>
              <a:t>Khloe</a:t>
            </a:r>
            <a:r>
              <a:rPr lang="hr-HR" sz="2800" i="1" dirty="0" smtClean="0"/>
              <a:t>?</a:t>
            </a:r>
          </a:p>
          <a:p>
            <a:pPr algn="ctr"/>
            <a:endParaRPr lang="hr-HR" sz="2800" i="1" dirty="0"/>
          </a:p>
          <a:p>
            <a:pPr algn="ctr"/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think</a:t>
            </a:r>
            <a:r>
              <a:rPr lang="hr-HR" sz="2800" dirty="0" smtClean="0"/>
              <a:t> </a:t>
            </a:r>
            <a:r>
              <a:rPr lang="hr-HR" sz="2800" dirty="0" err="1" smtClean="0"/>
              <a:t>her</a:t>
            </a:r>
            <a:r>
              <a:rPr lang="hr-HR" sz="2800" dirty="0" smtClean="0"/>
              <a:t> </a:t>
            </a:r>
            <a:r>
              <a:rPr lang="hr-HR" sz="2800" dirty="0" err="1" smtClean="0"/>
              <a:t>work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</a:t>
            </a:r>
            <a:r>
              <a:rPr lang="hr-HR" sz="2800" dirty="0" err="1" smtClean="0"/>
              <a:t>important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Smatraš li njezin rad važnim?</a:t>
            </a:r>
          </a:p>
          <a:p>
            <a:pPr algn="ctr"/>
            <a:endParaRPr lang="hr-HR" sz="2800" i="1" dirty="0"/>
          </a:p>
          <a:p>
            <a:pPr algn="ctr"/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think</a:t>
            </a:r>
            <a:r>
              <a:rPr lang="hr-HR" sz="2800" dirty="0" smtClean="0"/>
              <a:t> </a:t>
            </a:r>
            <a:r>
              <a:rPr lang="hr-HR" sz="2800" dirty="0" err="1" smtClean="0"/>
              <a:t>her</a:t>
            </a:r>
            <a:r>
              <a:rPr lang="hr-HR" sz="2800" dirty="0" smtClean="0"/>
              <a:t> </a:t>
            </a:r>
            <a:r>
              <a:rPr lang="hr-HR" sz="2800" dirty="0" err="1" smtClean="0"/>
              <a:t>work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</a:t>
            </a:r>
            <a:r>
              <a:rPr lang="hr-HR" sz="2800" dirty="0" err="1" smtClean="0"/>
              <a:t>dangerous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Smatraš li njezin rad opasnim?</a:t>
            </a:r>
          </a:p>
          <a:p>
            <a:pPr algn="ctr"/>
            <a:endParaRPr lang="hr-HR" sz="2800" i="1" dirty="0"/>
          </a:p>
          <a:p>
            <a:pPr algn="ctr"/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know</a:t>
            </a:r>
            <a:r>
              <a:rPr lang="hr-HR" sz="2800" dirty="0" smtClean="0"/>
              <a:t> </a:t>
            </a:r>
            <a:r>
              <a:rPr lang="hr-HR" sz="2800" dirty="0" err="1" smtClean="0"/>
              <a:t>anyone</a:t>
            </a:r>
            <a:r>
              <a:rPr lang="hr-HR" sz="2800" dirty="0" smtClean="0"/>
              <a:t> </a:t>
            </a:r>
            <a:r>
              <a:rPr lang="hr-HR" sz="2800" dirty="0" err="1" smtClean="0"/>
              <a:t>who</a:t>
            </a:r>
            <a:r>
              <a:rPr lang="hr-HR" sz="2800" dirty="0" smtClean="0"/>
              <a:t> </a:t>
            </a:r>
            <a:r>
              <a:rPr lang="hr-HR" sz="2800" dirty="0" err="1" smtClean="0"/>
              <a:t>helps</a:t>
            </a:r>
            <a:r>
              <a:rPr lang="hr-HR" sz="2800" dirty="0" smtClean="0"/>
              <a:t>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some </a:t>
            </a:r>
            <a:r>
              <a:rPr lang="hr-HR" sz="2800" dirty="0" err="1" smtClean="0"/>
              <a:t>way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600" i="1" dirty="0" smtClean="0"/>
              <a:t>Poznaješ li nekoga tko pomaže drugim ljudima na neki način?</a:t>
            </a:r>
          </a:p>
          <a:p>
            <a:pPr algn="ctr"/>
            <a:endParaRPr lang="hr-HR" sz="2800" i="1" dirty="0"/>
          </a:p>
          <a:p>
            <a:pPr algn="ctr"/>
            <a:r>
              <a:rPr lang="hr-HR" sz="2800" dirty="0"/>
              <a:t>Do </a:t>
            </a:r>
            <a:r>
              <a:rPr lang="hr-HR" sz="2800" dirty="0" err="1"/>
              <a:t>you</a:t>
            </a:r>
            <a:r>
              <a:rPr lang="hr-HR" sz="2800" dirty="0"/>
              <a:t> </a:t>
            </a:r>
            <a:r>
              <a:rPr lang="hr-HR" sz="2800" dirty="0" err="1"/>
              <a:t>know</a:t>
            </a:r>
            <a:r>
              <a:rPr lang="hr-HR" sz="2800" dirty="0"/>
              <a:t> </a:t>
            </a:r>
            <a:r>
              <a:rPr lang="hr-HR" sz="2800" dirty="0" err="1"/>
              <a:t>anyone</a:t>
            </a:r>
            <a:r>
              <a:rPr lang="hr-HR" sz="2800" dirty="0"/>
              <a:t> </a:t>
            </a:r>
            <a:r>
              <a:rPr lang="hr-HR" sz="2800" dirty="0" err="1"/>
              <a:t>who</a:t>
            </a:r>
            <a:r>
              <a:rPr lang="hr-HR" sz="2800" dirty="0"/>
              <a:t> </a:t>
            </a:r>
            <a:r>
              <a:rPr lang="hr-HR" sz="2800" dirty="0" err="1"/>
              <a:t>helps</a:t>
            </a:r>
            <a:r>
              <a:rPr lang="hr-HR" sz="2800" dirty="0"/>
              <a:t> </a:t>
            </a:r>
            <a:r>
              <a:rPr lang="hr-HR" sz="2800" dirty="0" err="1" smtClean="0"/>
              <a:t>animals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/>
              <a:t>some </a:t>
            </a:r>
            <a:r>
              <a:rPr lang="hr-HR" sz="2800" dirty="0" err="1"/>
              <a:t>way</a:t>
            </a:r>
            <a:r>
              <a:rPr lang="hr-HR" sz="2800" dirty="0"/>
              <a:t>?</a:t>
            </a:r>
          </a:p>
          <a:p>
            <a:pPr algn="ctr"/>
            <a:r>
              <a:rPr lang="hr-HR" sz="2600" i="1" dirty="0"/>
              <a:t>Poznaješ li nekoga tko pomaže </a:t>
            </a:r>
            <a:r>
              <a:rPr lang="hr-HR" sz="2600" i="1" dirty="0" smtClean="0"/>
              <a:t>životinjama na </a:t>
            </a:r>
            <a:r>
              <a:rPr lang="hr-HR" sz="2600" i="1" dirty="0"/>
              <a:t>neki način</a:t>
            </a:r>
            <a:r>
              <a:rPr lang="hr-HR" sz="2600" i="1" dirty="0" smtClean="0"/>
              <a:t>?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31198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919883" y="541830"/>
            <a:ext cx="35101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Samostalno ili u grupi pretraži Internet i pronađi informacije o jednoj od dobrotvornih organizacija (Ana Rukavina </a:t>
            </a:r>
            <a:r>
              <a:rPr lang="hr-HR" sz="2800" i="1" dirty="0" err="1" smtClean="0"/>
              <a:t>Foundation</a:t>
            </a:r>
            <a:r>
              <a:rPr lang="hr-HR" sz="2800" i="1" dirty="0" smtClean="0"/>
              <a:t>, UNICEF, Red </a:t>
            </a:r>
            <a:r>
              <a:rPr lang="hr-HR" sz="2800" i="1" dirty="0" err="1" smtClean="0"/>
              <a:t>Cross</a:t>
            </a:r>
            <a:r>
              <a:rPr lang="hr-HR" sz="2800" i="1" dirty="0" smtClean="0"/>
              <a:t>, </a:t>
            </a:r>
            <a:r>
              <a:rPr lang="hr-HR" sz="2800" i="1" dirty="0" err="1" smtClean="0"/>
              <a:t>RSPCA</a:t>
            </a:r>
            <a:r>
              <a:rPr lang="hr-HR" sz="2800" i="1" dirty="0" smtClean="0"/>
              <a:t>, WWF) te odgovori na sljedeća pitanja.</a:t>
            </a:r>
            <a:endParaRPr lang="hr-HR" sz="28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77" y="872613"/>
            <a:ext cx="6754090" cy="53761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78877" y="5294671"/>
            <a:ext cx="3834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Prezentiraj svoj rad ostalim učenicima.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167393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6445" y="1400847"/>
            <a:ext cx="107403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link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check</a:t>
            </a:r>
            <a:r>
              <a:rPr lang="hr-HR" sz="2800" dirty="0" smtClean="0"/>
              <a:t> how </a:t>
            </a:r>
            <a:r>
              <a:rPr lang="hr-HR" sz="2800" dirty="0" err="1" smtClean="0"/>
              <a:t>much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remember</a:t>
            </a:r>
            <a:r>
              <a:rPr lang="hr-HR" sz="2800" dirty="0" smtClean="0"/>
              <a:t> </a:t>
            </a:r>
            <a:r>
              <a:rPr lang="hr-HR" sz="2800" dirty="0" err="1" smtClean="0"/>
              <a:t>about</a:t>
            </a:r>
            <a:r>
              <a:rPr lang="hr-HR" sz="2800" dirty="0" smtClean="0"/>
              <a:t> </a:t>
            </a:r>
            <a:r>
              <a:rPr lang="hr-HR" sz="2800" dirty="0" err="1" smtClean="0"/>
              <a:t>different</a:t>
            </a:r>
            <a:r>
              <a:rPr lang="hr-HR" sz="2800" dirty="0" smtClean="0"/>
              <a:t> </a:t>
            </a:r>
            <a:r>
              <a:rPr lang="hr-HR" sz="2800" dirty="0" err="1" smtClean="0"/>
              <a:t>charities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Khloe</a:t>
            </a:r>
            <a:r>
              <a:rPr lang="hr-HR" sz="2800" dirty="0" smtClean="0"/>
              <a:t>.</a:t>
            </a:r>
          </a:p>
          <a:p>
            <a:pPr algn="ctr"/>
            <a:r>
              <a:rPr lang="hr-HR" sz="2800" i="1" dirty="0" smtClean="0"/>
              <a:t>Otvori sljedeće poveznice i provjeri svoje znanje o različitim dobrotvornim organizacijama i </a:t>
            </a:r>
            <a:r>
              <a:rPr lang="hr-HR" sz="2800" i="1" dirty="0" err="1" smtClean="0"/>
              <a:t>Khloe</a:t>
            </a:r>
            <a:r>
              <a:rPr lang="hr-HR" sz="2800" i="1" dirty="0" smtClean="0"/>
              <a:t>.</a:t>
            </a:r>
          </a:p>
          <a:p>
            <a:pPr algn="ctr"/>
            <a:endParaRPr lang="hr-HR" sz="2800" dirty="0" smtClean="0"/>
          </a:p>
          <a:p>
            <a:pPr algn="ctr"/>
            <a:r>
              <a:rPr lang="hr-HR" sz="2800" dirty="0" err="1">
                <a:hlinkClick r:id="rId2"/>
              </a:rPr>
              <a:t>https</a:t>
            </a:r>
            <a:r>
              <a:rPr lang="hr-HR" sz="2800" dirty="0">
                <a:hlinkClick r:id="rId2"/>
              </a:rPr>
              <a:t>://</a:t>
            </a:r>
            <a:r>
              <a:rPr lang="hr-HR" sz="2800" dirty="0" err="1" smtClean="0">
                <a:hlinkClick r:id="rId2"/>
              </a:rPr>
              <a:t>learningapps.org</a:t>
            </a:r>
            <a:r>
              <a:rPr lang="hr-HR" sz="2800" dirty="0" smtClean="0">
                <a:hlinkClick r:id="rId2"/>
              </a:rPr>
              <a:t>/</a:t>
            </a:r>
            <a:r>
              <a:rPr lang="hr-HR" sz="2800" dirty="0" err="1" smtClean="0">
                <a:hlinkClick r:id="rId2"/>
              </a:rPr>
              <a:t>watch?v</a:t>
            </a:r>
            <a:r>
              <a:rPr lang="hr-HR" sz="2800" dirty="0" smtClean="0">
                <a:hlinkClick r:id="rId2"/>
              </a:rPr>
              <a:t>=</a:t>
            </a:r>
            <a:r>
              <a:rPr lang="hr-HR" sz="2800" dirty="0" err="1" smtClean="0">
                <a:hlinkClick r:id="rId2"/>
              </a:rPr>
              <a:t>pqe9x93d318</a:t>
            </a:r>
            <a:r>
              <a:rPr lang="hr-HR" sz="2800" dirty="0" smtClean="0"/>
              <a:t> </a:t>
            </a:r>
          </a:p>
          <a:p>
            <a:pPr algn="ctr"/>
            <a:endParaRPr lang="hr-HR" sz="2800" dirty="0"/>
          </a:p>
          <a:p>
            <a:pPr algn="ctr"/>
            <a:r>
              <a:rPr lang="hr-HR" sz="2800" dirty="0" err="1">
                <a:hlinkClick r:id="rId3"/>
              </a:rPr>
              <a:t>https</a:t>
            </a:r>
            <a:r>
              <a:rPr lang="hr-HR" sz="2800" dirty="0">
                <a:hlinkClick r:id="rId3"/>
              </a:rPr>
              <a:t>://</a:t>
            </a:r>
            <a:r>
              <a:rPr lang="hr-HR" sz="2800" dirty="0" err="1">
                <a:hlinkClick r:id="rId3"/>
              </a:rPr>
              <a:t>wordwall.net</a:t>
            </a:r>
            <a:r>
              <a:rPr lang="hr-HR" sz="2800" dirty="0">
                <a:hlinkClick r:id="rId3"/>
              </a:rPr>
              <a:t>/</a:t>
            </a:r>
            <a:r>
              <a:rPr lang="hr-HR" sz="2800" dirty="0" err="1">
                <a:hlinkClick r:id="rId3"/>
              </a:rPr>
              <a:t>play</a:t>
            </a:r>
            <a:r>
              <a:rPr lang="hr-HR" sz="2800" dirty="0">
                <a:hlinkClick r:id="rId3"/>
              </a:rPr>
              <a:t>/256/631/132</a:t>
            </a:r>
            <a:r>
              <a:rPr lang="hr-HR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442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3961" y="0"/>
            <a:ext cx="5088193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What</a:t>
            </a:r>
            <a:r>
              <a:rPr lang="hr-HR" sz="2400" dirty="0" smtClean="0"/>
              <a:t> </a:t>
            </a:r>
            <a:r>
              <a:rPr lang="hr-HR" sz="2400" dirty="0" err="1" smtClean="0"/>
              <a:t>can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remember</a:t>
            </a:r>
            <a:r>
              <a:rPr lang="hr-HR" sz="2400" dirty="0" smtClean="0"/>
              <a:t> </a:t>
            </a:r>
            <a:r>
              <a:rPr lang="hr-HR" sz="2400" dirty="0" err="1" smtClean="0"/>
              <a:t>about</a:t>
            </a:r>
            <a:r>
              <a:rPr lang="hr-HR" sz="2400" dirty="0" smtClean="0"/>
              <a:t> </a:t>
            </a:r>
            <a:r>
              <a:rPr lang="hr-HR" sz="2400" dirty="0" err="1" smtClean="0"/>
              <a:t>Khloe</a:t>
            </a:r>
            <a:r>
              <a:rPr lang="hr-HR" sz="2400" dirty="0" smtClean="0"/>
              <a:t>?</a:t>
            </a:r>
          </a:p>
          <a:p>
            <a:r>
              <a:rPr lang="hr-HR" sz="2400" i="1" dirty="0" smtClean="0"/>
              <a:t>Čega se sjećaš u vezi </a:t>
            </a:r>
            <a:r>
              <a:rPr lang="hr-HR" sz="2400" i="1" dirty="0" err="1" smtClean="0"/>
              <a:t>Khloe</a:t>
            </a:r>
            <a:r>
              <a:rPr lang="hr-HR" sz="2400" i="1" dirty="0" smtClean="0"/>
              <a:t>?</a:t>
            </a:r>
          </a:p>
          <a:p>
            <a:endParaRPr lang="hr-HR" sz="1600" i="1" dirty="0"/>
          </a:p>
          <a:p>
            <a:r>
              <a:rPr lang="hr-HR" sz="2400" dirty="0" err="1" smtClean="0"/>
              <a:t>Where</a:t>
            </a:r>
            <a:r>
              <a:rPr lang="hr-HR" sz="2400" dirty="0" smtClean="0"/>
              <a:t> </a:t>
            </a:r>
            <a:r>
              <a:rPr lang="hr-HR" sz="2400" dirty="0" err="1" smtClean="0"/>
              <a:t>is</a:t>
            </a:r>
            <a:r>
              <a:rPr lang="hr-HR" sz="2400" dirty="0" smtClean="0"/>
              <a:t> </a:t>
            </a:r>
            <a:r>
              <a:rPr lang="hr-HR" sz="2400" dirty="0" err="1" smtClean="0"/>
              <a:t>she</a:t>
            </a:r>
            <a:r>
              <a:rPr lang="hr-HR" sz="2400" dirty="0" smtClean="0"/>
              <a:t> </a:t>
            </a:r>
            <a:r>
              <a:rPr lang="hr-HR" sz="2400" dirty="0" err="1" smtClean="0"/>
              <a:t>from</a:t>
            </a:r>
            <a:r>
              <a:rPr lang="hr-HR" sz="2400" dirty="0" smtClean="0"/>
              <a:t>?</a:t>
            </a:r>
          </a:p>
          <a:p>
            <a:r>
              <a:rPr lang="hr-HR" sz="2400" i="1" dirty="0" smtClean="0"/>
              <a:t>Otkud je ona?</a:t>
            </a:r>
          </a:p>
          <a:p>
            <a:endParaRPr lang="hr-HR" sz="1600" dirty="0"/>
          </a:p>
          <a:p>
            <a:r>
              <a:rPr lang="hr-HR" sz="2400" dirty="0" smtClean="0"/>
              <a:t>How </a:t>
            </a:r>
            <a:r>
              <a:rPr lang="hr-HR" sz="2400" dirty="0" err="1" smtClean="0"/>
              <a:t>old</a:t>
            </a:r>
            <a:r>
              <a:rPr lang="hr-HR" sz="2400" dirty="0" smtClean="0"/>
              <a:t> </a:t>
            </a:r>
            <a:r>
              <a:rPr lang="hr-HR" sz="2400" dirty="0" err="1" smtClean="0"/>
              <a:t>is</a:t>
            </a:r>
            <a:r>
              <a:rPr lang="hr-HR" sz="2400" dirty="0" smtClean="0"/>
              <a:t> </a:t>
            </a:r>
            <a:r>
              <a:rPr lang="hr-HR" sz="2400" dirty="0" err="1" smtClean="0"/>
              <a:t>she</a:t>
            </a:r>
            <a:r>
              <a:rPr lang="hr-HR" sz="2400" dirty="0" smtClean="0"/>
              <a:t>?</a:t>
            </a:r>
          </a:p>
          <a:p>
            <a:r>
              <a:rPr lang="hr-HR" sz="2400" i="1" dirty="0" smtClean="0"/>
              <a:t>Koliko ima godina?</a:t>
            </a:r>
          </a:p>
          <a:p>
            <a:endParaRPr lang="hr-HR" sz="1600" dirty="0"/>
          </a:p>
          <a:p>
            <a:r>
              <a:rPr lang="hr-HR" sz="2400" dirty="0" err="1" smtClean="0"/>
              <a:t>What</a:t>
            </a:r>
            <a:r>
              <a:rPr lang="hr-HR" sz="2400" dirty="0" smtClean="0"/>
              <a:t> </a:t>
            </a:r>
            <a:r>
              <a:rPr lang="hr-HR" sz="2400" dirty="0" err="1" smtClean="0"/>
              <a:t>does</a:t>
            </a:r>
            <a:r>
              <a:rPr lang="hr-HR" sz="2400" dirty="0" smtClean="0"/>
              <a:t> </a:t>
            </a:r>
            <a:r>
              <a:rPr lang="hr-HR" sz="2400" dirty="0" err="1" smtClean="0"/>
              <a:t>she</a:t>
            </a:r>
            <a:r>
              <a:rPr lang="hr-HR" sz="2400" dirty="0" smtClean="0"/>
              <a:t> do?</a:t>
            </a:r>
          </a:p>
          <a:p>
            <a:r>
              <a:rPr lang="hr-HR" sz="2400" i="1" dirty="0" smtClean="0"/>
              <a:t>Čime se ona bavi?</a:t>
            </a:r>
          </a:p>
          <a:p>
            <a:endParaRPr lang="hr-HR" sz="1600" i="1" dirty="0" smtClean="0"/>
          </a:p>
          <a:p>
            <a:r>
              <a:rPr lang="hr-HR" sz="2400" dirty="0" err="1"/>
              <a:t>What</a:t>
            </a:r>
            <a:r>
              <a:rPr lang="hr-HR" sz="2400" dirty="0"/>
              <a:t> </a:t>
            </a:r>
            <a:r>
              <a:rPr lang="hr-HR" sz="2400" dirty="0" err="1"/>
              <a:t>can</a:t>
            </a:r>
            <a:r>
              <a:rPr lang="hr-HR" sz="2400" dirty="0"/>
              <a:t> </a:t>
            </a:r>
            <a:r>
              <a:rPr lang="hr-HR" sz="2400" dirty="0" err="1"/>
              <a:t>you</a:t>
            </a:r>
            <a:r>
              <a:rPr lang="hr-HR" sz="2400" dirty="0"/>
              <a:t> </a:t>
            </a:r>
            <a:r>
              <a:rPr lang="hr-HR" sz="2400" dirty="0" err="1"/>
              <a:t>remember</a:t>
            </a:r>
            <a:r>
              <a:rPr lang="hr-HR" sz="2400" dirty="0"/>
              <a:t> </a:t>
            </a:r>
            <a:r>
              <a:rPr lang="hr-HR" sz="2400" dirty="0" err="1" smtClean="0"/>
              <a:t>about</a:t>
            </a:r>
            <a:r>
              <a:rPr lang="hr-HR" sz="2400" dirty="0" smtClean="0"/>
              <a:t>:</a:t>
            </a:r>
          </a:p>
          <a:p>
            <a:r>
              <a:rPr lang="hr-HR" sz="2400" i="1" dirty="0" smtClean="0"/>
              <a:t>Čega se sjećaš o:</a:t>
            </a:r>
            <a:r>
              <a:rPr lang="hr-HR" sz="2400" dirty="0" smtClean="0"/>
              <a:t> </a:t>
            </a:r>
            <a:endParaRPr lang="hr-H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/>
              <a:t> Ana Rukavina </a:t>
            </a:r>
            <a:r>
              <a:rPr lang="hr-HR" sz="2400" dirty="0" err="1"/>
              <a:t>Foundation</a:t>
            </a:r>
            <a:r>
              <a:rPr lang="hr-HR" sz="2400" dirty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 smtClean="0"/>
              <a:t>UNICEF?</a:t>
            </a:r>
            <a:endParaRPr lang="hr-H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/>
              <a:t>Red </a:t>
            </a:r>
            <a:r>
              <a:rPr lang="hr-HR" sz="2400" dirty="0" err="1" smtClean="0"/>
              <a:t>Cross</a:t>
            </a:r>
            <a:r>
              <a:rPr lang="hr-HR" sz="2400" dirty="0" smtClean="0"/>
              <a:t>?</a:t>
            </a:r>
            <a:endParaRPr lang="hr-H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 err="1" smtClean="0"/>
              <a:t>RSPCA</a:t>
            </a:r>
            <a:r>
              <a:rPr lang="hr-HR" sz="2400" dirty="0" smtClean="0"/>
              <a:t>?</a:t>
            </a:r>
            <a:endParaRPr lang="hr-HR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400" dirty="0" smtClean="0"/>
              <a:t>WWF?</a:t>
            </a:r>
            <a:endParaRPr lang="hr-HR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678128" y="0"/>
            <a:ext cx="616974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Who do </a:t>
            </a:r>
            <a:r>
              <a:rPr lang="hr-HR" sz="2400" dirty="0" err="1" smtClean="0"/>
              <a:t>they</a:t>
            </a:r>
            <a:r>
              <a:rPr lang="hr-HR" sz="2400" dirty="0" smtClean="0"/>
              <a:t> </a:t>
            </a:r>
            <a:r>
              <a:rPr lang="hr-HR" sz="2400" dirty="0" err="1" smtClean="0"/>
              <a:t>help</a:t>
            </a:r>
            <a:r>
              <a:rPr lang="hr-HR" sz="2400" dirty="0" smtClean="0"/>
              <a:t>? How?</a:t>
            </a:r>
          </a:p>
          <a:p>
            <a:r>
              <a:rPr lang="hr-HR" sz="2400" i="1" dirty="0" smtClean="0"/>
              <a:t>Kome te dobrotvorne organizacije pomažu? Na koji način?</a:t>
            </a:r>
          </a:p>
          <a:p>
            <a:endParaRPr lang="hr-HR" sz="2400" dirty="0"/>
          </a:p>
          <a:p>
            <a:r>
              <a:rPr lang="hr-HR" sz="2400" dirty="0" err="1" smtClean="0"/>
              <a:t>Is</a:t>
            </a:r>
            <a:r>
              <a:rPr lang="hr-HR" sz="2400" dirty="0" smtClean="0"/>
              <a:t> </a:t>
            </a:r>
            <a:r>
              <a:rPr lang="hr-HR" sz="2400" dirty="0" err="1" smtClean="0"/>
              <a:t>there</a:t>
            </a:r>
            <a:r>
              <a:rPr lang="hr-HR" sz="2400" dirty="0" smtClean="0"/>
              <a:t> </a:t>
            </a:r>
            <a:r>
              <a:rPr lang="hr-HR" sz="2400" dirty="0" err="1" smtClean="0"/>
              <a:t>anyone</a:t>
            </a:r>
            <a:r>
              <a:rPr lang="hr-HR" sz="2400" dirty="0" smtClean="0"/>
              <a:t> </a:t>
            </a:r>
            <a:r>
              <a:rPr lang="hr-HR" sz="2400" dirty="0" err="1" smtClean="0"/>
              <a:t>in</a:t>
            </a:r>
            <a:r>
              <a:rPr lang="hr-HR" sz="2400" dirty="0" smtClean="0"/>
              <a:t> </a:t>
            </a:r>
            <a:r>
              <a:rPr lang="hr-HR" sz="2400" dirty="0" err="1" smtClean="0"/>
              <a:t>this</a:t>
            </a:r>
            <a:r>
              <a:rPr lang="hr-HR" sz="2400" dirty="0" smtClean="0"/>
              <a:t> </a:t>
            </a:r>
            <a:r>
              <a:rPr lang="hr-HR" sz="2400" dirty="0" err="1" smtClean="0"/>
              <a:t>town</a:t>
            </a:r>
            <a:r>
              <a:rPr lang="hr-HR" sz="2400" dirty="0" smtClean="0"/>
              <a:t>/</a:t>
            </a:r>
            <a:r>
              <a:rPr lang="hr-HR" sz="2400" dirty="0" err="1" smtClean="0"/>
              <a:t>country</a:t>
            </a:r>
            <a:r>
              <a:rPr lang="hr-HR" sz="2400" dirty="0" smtClean="0"/>
              <a:t> </a:t>
            </a:r>
            <a:r>
              <a:rPr lang="hr-HR" sz="2400" dirty="0" err="1" smtClean="0"/>
              <a:t>who</a:t>
            </a:r>
            <a:r>
              <a:rPr lang="hr-HR" sz="2400" dirty="0" smtClean="0"/>
              <a:t> </a:t>
            </a:r>
            <a:r>
              <a:rPr lang="hr-HR" sz="2400" dirty="0" err="1" smtClean="0"/>
              <a:t>needs</a:t>
            </a:r>
            <a:r>
              <a:rPr lang="hr-HR" sz="2400" dirty="0" smtClean="0"/>
              <a:t> </a:t>
            </a:r>
            <a:r>
              <a:rPr lang="hr-HR" sz="2400" dirty="0" err="1" smtClean="0"/>
              <a:t>help</a:t>
            </a:r>
            <a:r>
              <a:rPr lang="hr-HR" sz="2400" dirty="0" smtClean="0"/>
              <a:t>?</a:t>
            </a:r>
          </a:p>
          <a:p>
            <a:r>
              <a:rPr lang="hr-HR" sz="2400" i="1" dirty="0" smtClean="0"/>
              <a:t>Postoji li netko u tvom gradu/državi kome je potrebna pomoć?</a:t>
            </a:r>
          </a:p>
          <a:p>
            <a:endParaRPr lang="hr-HR" sz="2400" dirty="0"/>
          </a:p>
          <a:p>
            <a:r>
              <a:rPr lang="hr-HR" sz="2400" dirty="0" err="1" smtClean="0"/>
              <a:t>Would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like</a:t>
            </a:r>
            <a:r>
              <a:rPr lang="hr-HR" sz="2400" dirty="0" smtClean="0"/>
              <a:t> to </a:t>
            </a:r>
            <a:r>
              <a:rPr lang="hr-HR" sz="2400" dirty="0" err="1" smtClean="0"/>
              <a:t>help</a:t>
            </a:r>
            <a:r>
              <a:rPr lang="hr-HR" sz="2400" dirty="0" smtClean="0"/>
              <a:t> </a:t>
            </a:r>
            <a:r>
              <a:rPr lang="hr-HR" sz="2400" dirty="0" err="1" smtClean="0"/>
              <a:t>someone</a:t>
            </a:r>
            <a:r>
              <a:rPr lang="hr-HR" sz="2400" dirty="0" smtClean="0"/>
              <a:t>?</a:t>
            </a:r>
            <a:r>
              <a:rPr lang="hr-HR" sz="2400" dirty="0"/>
              <a:t> </a:t>
            </a:r>
            <a:r>
              <a:rPr lang="hr-HR" sz="2400" dirty="0" smtClean="0"/>
              <a:t>How?</a:t>
            </a:r>
          </a:p>
          <a:p>
            <a:r>
              <a:rPr lang="hr-HR" sz="2400" i="1" dirty="0" smtClean="0"/>
              <a:t>Bi li volio/voljela pomoći nekome? Na koji način?</a:t>
            </a:r>
          </a:p>
          <a:p>
            <a:endParaRPr lang="hr-HR" sz="2400" dirty="0"/>
          </a:p>
          <a:p>
            <a:r>
              <a:rPr lang="hr-HR" sz="2400" dirty="0" err="1" smtClean="0"/>
              <a:t>What</a:t>
            </a:r>
            <a:r>
              <a:rPr lang="hr-HR" sz="2400" dirty="0" smtClean="0"/>
              <a:t> do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need</a:t>
            </a:r>
            <a:r>
              <a:rPr lang="hr-HR" sz="2400" dirty="0" smtClean="0"/>
              <a:t> to </a:t>
            </a:r>
            <a:r>
              <a:rPr lang="hr-HR" sz="2400" dirty="0" err="1" smtClean="0"/>
              <a:t>help</a:t>
            </a:r>
            <a:r>
              <a:rPr lang="hr-HR" sz="2400" dirty="0" smtClean="0"/>
              <a:t> </a:t>
            </a:r>
            <a:r>
              <a:rPr lang="hr-HR" sz="2400" dirty="0" err="1" smtClean="0"/>
              <a:t>them</a:t>
            </a:r>
            <a:r>
              <a:rPr lang="hr-HR" sz="2400" dirty="0" smtClean="0"/>
              <a:t>?</a:t>
            </a:r>
          </a:p>
          <a:p>
            <a:r>
              <a:rPr lang="hr-HR" sz="2400" i="1" dirty="0" smtClean="0"/>
              <a:t>Što trebaš učiniti kako bi im pomogao/la?</a:t>
            </a:r>
          </a:p>
          <a:p>
            <a:endParaRPr lang="hr-HR" sz="2400" i="1" dirty="0" smtClean="0"/>
          </a:p>
          <a:p>
            <a:r>
              <a:rPr lang="hr-HR" sz="2400" dirty="0" err="1" smtClean="0"/>
              <a:t>Would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like</a:t>
            </a:r>
            <a:r>
              <a:rPr lang="hr-HR" sz="2400" dirty="0" smtClean="0"/>
              <a:t> to </a:t>
            </a:r>
            <a:r>
              <a:rPr lang="hr-HR" sz="2400" dirty="0" err="1" smtClean="0"/>
              <a:t>change</a:t>
            </a:r>
            <a:r>
              <a:rPr lang="hr-HR" sz="2400" dirty="0" smtClean="0"/>
              <a:t> </a:t>
            </a:r>
            <a:r>
              <a:rPr lang="hr-HR" sz="2400" dirty="0" err="1" smtClean="0"/>
              <a:t>something</a:t>
            </a:r>
            <a:r>
              <a:rPr lang="hr-HR" sz="2400" dirty="0" smtClean="0"/>
              <a:t>? How?</a:t>
            </a:r>
          </a:p>
          <a:p>
            <a:r>
              <a:rPr lang="hr-HR" sz="2400" i="1" dirty="0" smtClean="0"/>
              <a:t>Želiš li promijeniti nešto? Na koji način?</a:t>
            </a:r>
          </a:p>
        </p:txBody>
      </p:sp>
    </p:spTree>
    <p:extLst>
      <p:ext uri="{BB962C8B-B14F-4D97-AF65-F5344CB8AC3E}">
        <p14:creationId xmlns:p14="http://schemas.microsoft.com/office/powerpoint/2010/main" val="365634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8464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19136" y="1150374"/>
            <a:ext cx="6209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70.</a:t>
            </a:r>
            <a:endParaRPr lang="hr-H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489291" y="226143"/>
            <a:ext cx="6209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u="sng" dirty="0" smtClean="0"/>
              <a:t>PROJECT TIME</a:t>
            </a:r>
            <a:endParaRPr lang="hr-HR" sz="28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80" y="2074605"/>
            <a:ext cx="10764748" cy="36428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7266" y="414615"/>
            <a:ext cx="110465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Odaberi dobrotvornu organizaciju po svojoj želji ili osmisli novu te osmisli plakat ili reklamu za odabranu dobrotvornu organizaciju. Pretraži Internet i odgovori na sljedeća pitanja: 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866662" y="3224979"/>
            <a:ext cx="628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Ima li dobrotvorna organizacija logotip?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222649" y="3748199"/>
            <a:ext cx="628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Kome pomažu?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44655" y="4231731"/>
            <a:ext cx="628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 koji način im pomažu?</a:t>
            </a:r>
            <a:endParaRPr lang="hr-HR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104661" y="4636963"/>
            <a:ext cx="628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Što im je potrebno?</a:t>
            </a:r>
            <a:endParaRPr lang="hr-HR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64652" y="5153517"/>
            <a:ext cx="628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Koji je njihov broj telefona?</a:t>
            </a:r>
            <a:endParaRPr lang="hr-HR" sz="28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5749" y="1163978"/>
            <a:ext cx="5724796" cy="50518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1405" y="2015374"/>
            <a:ext cx="53539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Osmisli plakat ili reklamu za odabranu dobrotvornu organizaciju. Osim </a:t>
            </a:r>
            <a:r>
              <a:rPr lang="hr-HR" sz="2800" i="1" dirty="0" err="1" smtClean="0"/>
              <a:t>logatipa</a:t>
            </a:r>
            <a:r>
              <a:rPr lang="hr-HR" sz="2800" i="1" dirty="0" smtClean="0"/>
              <a:t>, prezentacija treba sadržavati odgovore na sva pitanja iz 5. zadatka.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4512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3" grpId="0"/>
      <p:bldP spid="3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4719484" cy="6823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42155" y="737419"/>
            <a:ext cx="6415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47.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064" y="228025"/>
            <a:ext cx="7591425" cy="4495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140" y="5014915"/>
            <a:ext cx="7568349" cy="6965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4620" y="5740984"/>
            <a:ext cx="6830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Odlično.            OK.               Nije mi se svidjelo.</a:t>
            </a:r>
            <a:endParaRPr lang="hr-HR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505824" y="294968"/>
            <a:ext cx="3351879" cy="4832092"/>
          </a:xfrm>
          <a:prstGeom prst="rect">
            <a:avLst/>
          </a:prstGeom>
          <a:noFill/>
          <a:ln w="38100">
            <a:solidFill>
              <a:srgbClr val="5540F2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Prezentiraj plakat/reklamu o odabranoj dobrotvornoj organizaciji, a potom poslušaj ostale učenike i vrednuj njihove prezentacije i plakate prema kategorijama u tablici. </a:t>
            </a:r>
            <a:endParaRPr lang="hr-HR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349573" y="1645667"/>
            <a:ext cx="1998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smtClean="0"/>
              <a:t>Kakav je </a:t>
            </a:r>
            <a:r>
              <a:rPr lang="hr-HR" i="1" dirty="0" err="1" smtClean="0"/>
              <a:t>poster</a:t>
            </a:r>
            <a:r>
              <a:rPr lang="hr-HR" i="1" dirty="0" smtClean="0"/>
              <a:t>?</a:t>
            </a:r>
            <a:endParaRPr lang="hr-HR" i="1" dirty="0"/>
          </a:p>
        </p:txBody>
      </p:sp>
      <p:sp>
        <p:nvSpPr>
          <p:cNvPr id="3" name="Rectangle 2"/>
          <p:cNvSpPr/>
          <p:nvPr/>
        </p:nvSpPr>
        <p:spPr>
          <a:xfrm>
            <a:off x="6412171" y="1848635"/>
            <a:ext cx="17323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i="1" dirty="0" smtClean="0"/>
              <a:t>Rado bih pomogao/la toj dobrotvornoj organizaciji.</a:t>
            </a:r>
            <a:endParaRPr lang="hr-HR" i="1" dirty="0"/>
          </a:p>
        </p:txBody>
      </p:sp>
      <p:sp>
        <p:nvSpPr>
          <p:cNvPr id="9" name="Rectangle 8"/>
          <p:cNvSpPr/>
          <p:nvPr/>
        </p:nvSpPr>
        <p:spPr>
          <a:xfrm>
            <a:off x="5066072" y="1703090"/>
            <a:ext cx="152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i="1" dirty="0" smtClean="0"/>
              <a:t>Razumijem učenika koji prezentira.</a:t>
            </a:r>
            <a:endParaRPr lang="hr-HR" i="1" dirty="0"/>
          </a:p>
        </p:txBody>
      </p:sp>
      <p:sp>
        <p:nvSpPr>
          <p:cNvPr id="11" name="Rectangle 10"/>
          <p:cNvSpPr/>
          <p:nvPr/>
        </p:nvSpPr>
        <p:spPr>
          <a:xfrm>
            <a:off x="2077983" y="1322501"/>
            <a:ext cx="22377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i="1" dirty="0" smtClean="0"/>
              <a:t>Ime dobrotvorne organizacije</a:t>
            </a:r>
            <a:endParaRPr lang="hr-HR" i="1" dirty="0"/>
          </a:p>
        </p:txBody>
      </p:sp>
      <p:sp>
        <p:nvSpPr>
          <p:cNvPr id="12" name="Rectangle 11"/>
          <p:cNvSpPr/>
          <p:nvPr/>
        </p:nvSpPr>
        <p:spPr>
          <a:xfrm>
            <a:off x="753546" y="1430525"/>
            <a:ext cx="22377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i="1" dirty="0" smtClean="0"/>
              <a:t>Ime učenika</a:t>
            </a:r>
            <a:endParaRPr lang="hr-HR" i="1" dirty="0"/>
          </a:p>
        </p:txBody>
      </p:sp>
    </p:spTree>
    <p:extLst>
      <p:ext uri="{BB962C8B-B14F-4D97-AF65-F5344CB8AC3E}">
        <p14:creationId xmlns:p14="http://schemas.microsoft.com/office/powerpoint/2010/main" val="26760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10" grpId="0" animBg="1"/>
      <p:bldP spid="2" grpId="0"/>
      <p:bldP spid="3" grpId="0"/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5028</TotalTime>
  <Words>707</Words>
  <Application>Microsoft Office PowerPoint</Application>
  <PresentationFormat>Widescreen</PresentationFormat>
  <Paragraphs>115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315</cp:revision>
  <dcterms:created xsi:type="dcterms:W3CDTF">2020-09-19T11:02:00Z</dcterms:created>
  <dcterms:modified xsi:type="dcterms:W3CDTF">2020-12-20T10:22:55Z</dcterms:modified>
</cp:coreProperties>
</file>